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6"/>
  </p:notesMasterIdLst>
  <p:handoutMasterIdLst>
    <p:handoutMasterId r:id="rId7"/>
  </p:handoutMasterIdLst>
  <p:sldIdLst>
    <p:sldId id="256" r:id="rId2"/>
    <p:sldId id="296" r:id="rId3"/>
    <p:sldId id="295" r:id="rId4"/>
    <p:sldId id="292" r:id="rId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454" autoAdjust="0"/>
  </p:normalViewPr>
  <p:slideViewPr>
    <p:cSldViewPr>
      <p:cViewPr varScale="1">
        <p:scale>
          <a:sx n="70" d="100"/>
          <a:sy n="70" d="100"/>
        </p:scale>
        <p:origin x="12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85A5-1B18-42B5-A0BB-061EBBB1E826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15D99-1830-45D0-8F7F-81E2CB723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9166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9354A-1DFF-425C-91C6-8FB5CE81542C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A80C4-B60D-4F66-B20A-FA3407BE9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6463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56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7B25-5A3C-4395-8538-1C341042C520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51B0-C09D-469A-882C-068EA07E4BD9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A5D-F964-4FD0-864A-95A102D3EF12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557-898C-4E6A-BB8B-1CF09B04D9F1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E3B58-8AF4-4FF8-826A-239A3E797C31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46B5-C7D0-497D-BBF3-F67962E6DFAA}" type="datetime1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7BAB0-2B67-4235-9467-B733C09CA763}" type="datetime1">
              <a:rPr lang="en-GB" smtClean="0"/>
              <a:t>11/02/2022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8518-5DBF-405D-8720-F45161FF1DE1}" type="datetime1">
              <a:rPr lang="en-GB" smtClean="0"/>
              <a:t>11/02/2022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4C6F-EFE5-44E9-BF1E-6D721D17D4E2}" type="datetime1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8E66C-D98F-4FAA-B5D9-11DE8112809C}" type="datetime1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82A21BD-C21A-498E-B5F9-36F779261BDC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ne-database.org.uk/resources/guide-quick-reference-for-accessing-the-crane-databas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hyperlink" Target="https://www.crane-database.org.uk/resources/quick-reference-for-exporting/" TargetMode="External"/><Relationship Id="rId4" Type="http://schemas.openxmlformats.org/officeDocument/2006/relationships/hyperlink" Target="https://www.crane-database.org.uk/resources/guide-quick-reference-for-managing-patient-record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rane@rcseng.ac.u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307432"/>
            <a:ext cx="7776864" cy="264184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CRANE Database -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Video Demonstration</a:t>
            </a: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Identifying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patients without verified consent</a:t>
            </a:r>
          </a:p>
          <a:p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February 2022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683568" y="1124744"/>
            <a:ext cx="7776864" cy="1512168"/>
          </a:xfrm>
          <a:prstGeom prst="roundRect">
            <a:avLst>
              <a:gd name="adj" fmla="val 16667"/>
            </a:avLst>
          </a:prstGeom>
          <a:noFill/>
          <a:ln w="28575" algn="in">
            <a:solidFill>
              <a:srgbClr val="CCCC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187624" y="4725144"/>
            <a:ext cx="6624736" cy="0"/>
          </a:xfrm>
          <a:prstGeom prst="line">
            <a:avLst/>
          </a:prstGeom>
          <a:ln w="63500" cap="rnd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RCS_letterhead_pms3165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22719" r="64055"/>
          <a:stretch/>
        </p:blipFill>
        <p:spPr bwMode="auto">
          <a:xfrm>
            <a:off x="251520" y="5866450"/>
            <a:ext cx="1800200" cy="874785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crane_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8922" y="1340768"/>
            <a:ext cx="4131310" cy="110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7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03BD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84300"/>
            <a:ext cx="9144000" cy="408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683568" y="2060848"/>
            <a:ext cx="7704856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 smtClean="0">
                <a:latin typeface="Calibri" pitchFamily="34" charset="0"/>
                <a:cs typeface="Calibri" pitchFamily="34" charset="0"/>
              </a:rPr>
              <a:t>Resources </a:t>
            </a:r>
            <a:r>
              <a:rPr lang="en-GB" sz="3200" dirty="0">
                <a:latin typeface="Calibri" pitchFamily="34" charset="0"/>
                <a:cs typeface="Calibri" pitchFamily="34" charset="0"/>
              </a:rPr>
              <a:t>&amp; </a:t>
            </a:r>
            <a:r>
              <a:rPr lang="en-GB" sz="3200" dirty="0" smtClean="0">
                <a:latin typeface="Calibri" pitchFamily="34" charset="0"/>
                <a:cs typeface="Calibri" pitchFamily="34" charset="0"/>
              </a:rPr>
              <a:t>Guides</a:t>
            </a:r>
            <a:endParaRPr lang="en-GB" sz="1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Accessing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the CRANE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Database: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https://</a:t>
            </a:r>
            <a:r>
              <a:rPr lang="en-GB" sz="16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www.crane-database.org.uk/resources/guide-quick-reference-for-accessing-the-crane-database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/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16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Managing patient records: </a:t>
            </a: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://www.crane-database.org.uk/resources/guide-quick-reference-for-managing-patient-records/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Guide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for exporting data from CRANE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Database: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>
                <a:latin typeface="Calibri" pitchFamily="34" charset="0"/>
                <a:cs typeface="Calibri" pitchFamily="34" charset="0"/>
                <a:hlinkClick r:id="rId5"/>
              </a:rPr>
              <a:t>https://www.crane-database.org.uk/resources/quick-reference-for-exporting/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</a:t>
            </a: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crane_log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7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467544" y="2060848"/>
            <a:ext cx="7920880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6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4400" dirty="0" smtClean="0">
                <a:latin typeface="Calibri" pitchFamily="34" charset="0"/>
                <a:cs typeface="Calibri" pitchFamily="34" charset="0"/>
              </a:rPr>
              <a:t>Thank you</a:t>
            </a:r>
          </a:p>
          <a:p>
            <a:pPr marL="0" indent="0" algn="ctr">
              <a:buNone/>
            </a:pPr>
            <a:endParaRPr lang="en-GB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If you need further support please get in touch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Email – </a:t>
            </a:r>
            <a:r>
              <a:rPr lang="en-GB" dirty="0" smtClean="0">
                <a:latin typeface="Calibri" pitchFamily="34" charset="0"/>
                <a:cs typeface="Calibri" pitchFamily="34" charset="0"/>
                <a:hlinkClick r:id="rId3"/>
              </a:rPr>
              <a:t>crane@rcseng.ac.uk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Tel – 020 7869 6139</a:t>
            </a:r>
          </a:p>
          <a:p>
            <a:pPr marL="0" indent="0" algn="ctr">
              <a:buNone/>
            </a:pP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crane_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5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</TotalTime>
  <Words>67</Words>
  <Application>Microsoft Office PowerPoint</Application>
  <PresentationFormat>On-screen Show (4:3)</PresentationFormat>
  <Paragraphs>24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Candara</vt:lpstr>
      <vt:lpstr>Symbol</vt:lpstr>
      <vt:lpstr>Waveform</vt:lpstr>
      <vt:lpstr>PowerPoint Presentation</vt:lpstr>
      <vt:lpstr>PowerPoint Presentation</vt:lpstr>
      <vt:lpstr>PowerPoint Presentation</vt:lpstr>
      <vt:lpstr>PowerPoint Presentation</vt:lpstr>
    </vt:vector>
  </TitlesOfParts>
  <Company>The Royal College of Surgeons of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Medina, Jibby</dc:creator>
  <cp:lastModifiedBy>Jibby Medina</cp:lastModifiedBy>
  <cp:revision>67</cp:revision>
  <cp:lastPrinted>2015-06-02T12:53:29Z</cp:lastPrinted>
  <dcterms:created xsi:type="dcterms:W3CDTF">2014-05-08T13:37:21Z</dcterms:created>
  <dcterms:modified xsi:type="dcterms:W3CDTF">2022-02-11T13:09:33Z</dcterms:modified>
</cp:coreProperties>
</file>